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76" r:id="rId12"/>
    <p:sldId id="266" r:id="rId13"/>
    <p:sldId id="267" r:id="rId14"/>
    <p:sldId id="268" r:id="rId15"/>
    <p:sldId id="277" r:id="rId16"/>
    <p:sldId id="278" r:id="rId17"/>
    <p:sldId id="269" r:id="rId18"/>
    <p:sldId id="270" r:id="rId19"/>
    <p:sldId id="271" r:id="rId20"/>
    <p:sldId id="279" r:id="rId21"/>
    <p:sldId id="272" r:id="rId22"/>
    <p:sldId id="280" r:id="rId23"/>
    <p:sldId id="273" r:id="rId24"/>
    <p:sldId id="274" r:id="rId25"/>
    <p:sldId id="275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8" d="100"/>
          <a:sy n="58" d="100"/>
        </p:scale>
        <p:origin x="96" y="1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B9028AB-0BC2-44B2-B794-0DEE84A9B844}" type="datetimeFigureOut">
              <a:rPr lang="es-BO" smtClean="0"/>
              <a:t>17/5/2020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304E80D-DB1F-4883-9C68-22DF3011DFA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19174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28AB-0BC2-44B2-B794-0DEE84A9B844}" type="datetimeFigureOut">
              <a:rPr lang="es-BO" smtClean="0"/>
              <a:t>17/5/2020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E80D-DB1F-4883-9C68-22DF3011DFA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76713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28AB-0BC2-44B2-B794-0DEE84A9B844}" type="datetimeFigureOut">
              <a:rPr lang="es-BO" smtClean="0"/>
              <a:t>17/5/2020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E80D-DB1F-4883-9C68-22DF3011DFA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718532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28AB-0BC2-44B2-B794-0DEE84A9B844}" type="datetimeFigureOut">
              <a:rPr lang="es-BO" smtClean="0"/>
              <a:t>17/5/2020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E80D-DB1F-4883-9C68-22DF3011DFA7}" type="slidenum">
              <a:rPr lang="es-BO" smtClean="0"/>
              <a:t>‹Nº›</a:t>
            </a:fld>
            <a:endParaRPr lang="es-BO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884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28AB-0BC2-44B2-B794-0DEE84A9B844}" type="datetimeFigureOut">
              <a:rPr lang="es-BO" smtClean="0"/>
              <a:t>17/5/2020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E80D-DB1F-4883-9C68-22DF3011DFA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115886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28AB-0BC2-44B2-B794-0DEE84A9B844}" type="datetimeFigureOut">
              <a:rPr lang="es-BO" smtClean="0"/>
              <a:t>17/5/2020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E80D-DB1F-4883-9C68-22DF3011DFA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288313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28AB-0BC2-44B2-B794-0DEE84A9B844}" type="datetimeFigureOut">
              <a:rPr lang="es-BO" smtClean="0"/>
              <a:t>17/5/2020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E80D-DB1F-4883-9C68-22DF3011DFA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883607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28AB-0BC2-44B2-B794-0DEE84A9B844}" type="datetimeFigureOut">
              <a:rPr lang="es-BO" smtClean="0"/>
              <a:t>17/5/2020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E80D-DB1F-4883-9C68-22DF3011DFA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1755930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28AB-0BC2-44B2-B794-0DEE84A9B844}" type="datetimeFigureOut">
              <a:rPr lang="es-BO" smtClean="0"/>
              <a:t>17/5/2020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E80D-DB1F-4883-9C68-22DF3011DFA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336208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28AB-0BC2-44B2-B794-0DEE84A9B844}" type="datetimeFigureOut">
              <a:rPr lang="es-BO" smtClean="0"/>
              <a:t>17/5/2020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E80D-DB1F-4883-9C68-22DF3011DFA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255528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28AB-0BC2-44B2-B794-0DEE84A9B844}" type="datetimeFigureOut">
              <a:rPr lang="es-BO" smtClean="0"/>
              <a:t>17/5/2020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E80D-DB1F-4883-9C68-22DF3011DFA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77731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28AB-0BC2-44B2-B794-0DEE84A9B844}" type="datetimeFigureOut">
              <a:rPr lang="es-BO" smtClean="0"/>
              <a:t>17/5/2020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E80D-DB1F-4883-9C68-22DF3011DFA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792819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28AB-0BC2-44B2-B794-0DEE84A9B844}" type="datetimeFigureOut">
              <a:rPr lang="es-BO" smtClean="0"/>
              <a:t>17/5/2020</a:t>
            </a:fld>
            <a:endParaRPr lang="es-B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E80D-DB1F-4883-9C68-22DF3011DFA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770154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28AB-0BC2-44B2-B794-0DEE84A9B844}" type="datetimeFigureOut">
              <a:rPr lang="es-BO" smtClean="0"/>
              <a:t>17/5/2020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E80D-DB1F-4883-9C68-22DF3011DFA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215138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28AB-0BC2-44B2-B794-0DEE84A9B844}" type="datetimeFigureOut">
              <a:rPr lang="es-BO" smtClean="0"/>
              <a:t>17/5/2020</a:t>
            </a:fld>
            <a:endParaRPr lang="es-B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E80D-DB1F-4883-9C68-22DF3011DFA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995283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28AB-0BC2-44B2-B794-0DEE84A9B844}" type="datetimeFigureOut">
              <a:rPr lang="es-BO" smtClean="0"/>
              <a:t>17/5/2020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E80D-DB1F-4883-9C68-22DF3011DFA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195949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28AB-0BC2-44B2-B794-0DEE84A9B844}" type="datetimeFigureOut">
              <a:rPr lang="es-BO" smtClean="0"/>
              <a:t>17/5/2020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E80D-DB1F-4883-9C68-22DF3011DFA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50429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028AB-0BC2-44B2-B794-0DEE84A9B844}" type="datetimeFigureOut">
              <a:rPr lang="es-BO" smtClean="0"/>
              <a:t>17/5/2020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4E80D-DB1F-4883-9C68-22DF3011DFA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1855671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34662-F03D-4D68-9FCE-D1B055733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BO" dirty="0"/>
              <a:t>Proyecto de fin de hito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7641BD-6D72-43C5-BF00-DAF378153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133599"/>
          </a:xfrm>
        </p:spPr>
        <p:txBody>
          <a:bodyPr>
            <a:normAutofit/>
          </a:bodyPr>
          <a:lstStyle/>
          <a:p>
            <a:r>
              <a:rPr lang="es-BO" dirty="0"/>
              <a:t>Nombre : Nicolas Gonzalo Aguilar </a:t>
            </a:r>
            <a:r>
              <a:rPr lang="es-BO" dirty="0" err="1"/>
              <a:t>arimoza</a:t>
            </a:r>
            <a:endParaRPr lang="es-BO" dirty="0"/>
          </a:p>
          <a:p>
            <a:r>
              <a:rPr lang="es-BO" dirty="0"/>
              <a:t>Semestre : 4 semestre</a:t>
            </a:r>
          </a:p>
          <a:p>
            <a:r>
              <a:rPr lang="es-BO" dirty="0"/>
              <a:t>Docente : </a:t>
            </a:r>
            <a:r>
              <a:rPr lang="es-BO" dirty="0" err="1"/>
              <a:t>Dheeyi</a:t>
            </a:r>
            <a:r>
              <a:rPr lang="es-BO" dirty="0"/>
              <a:t> </a:t>
            </a:r>
            <a:r>
              <a:rPr lang="es-BO" dirty="0" err="1"/>
              <a:t>william</a:t>
            </a:r>
            <a:endParaRPr lang="es-BO" dirty="0"/>
          </a:p>
          <a:p>
            <a:r>
              <a:rPr lang="es-BO"/>
              <a:t>Fecha </a:t>
            </a:r>
            <a:r>
              <a:rPr lang="es-BO" dirty="0"/>
              <a:t>: 18/5/2020</a:t>
            </a:r>
          </a:p>
          <a:p>
            <a:endParaRPr lang="es-BO" dirty="0"/>
          </a:p>
          <a:p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2385846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F6FC85-F6A6-47EE-8178-A45434A5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BO" sz="2000" cap="none" dirty="0"/>
              <a:t>En el </a:t>
            </a:r>
            <a:r>
              <a:rPr lang="es-BO" sz="2000" cap="none" dirty="0" err="1"/>
              <a:t>VirusService</a:t>
            </a:r>
            <a:r>
              <a:rPr lang="es-BO" sz="2000" cap="none" dirty="0"/>
              <a:t> se maneja todo el guardado de los datos y </a:t>
            </a:r>
            <a:r>
              <a:rPr lang="es-BO" sz="2000" cap="none" dirty="0" err="1"/>
              <a:t>insertacion</a:t>
            </a:r>
            <a:r>
              <a:rPr lang="es-BO" sz="2000" cap="none" dirty="0"/>
              <a:t> de las tablas</a:t>
            </a:r>
            <a:br>
              <a:rPr lang="es-BO" sz="2000" cap="none" dirty="0"/>
            </a:br>
            <a:r>
              <a:rPr lang="es-BO" sz="2000" cap="none" dirty="0"/>
              <a:t>se aplica igualmente las condiciones de la pregunta de si es niño se le agrega una categoría y se junta sus nombres si es mayor a 20 es </a:t>
            </a:r>
            <a:r>
              <a:rPr lang="es-BO" sz="2000" cap="none" dirty="0" err="1"/>
              <a:t>adolecente</a:t>
            </a:r>
            <a:r>
              <a:rPr lang="es-BO" sz="2000" cap="none" dirty="0"/>
              <a:t>  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05BED9A-6C29-401F-8C25-43804435E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809" t="17350" r="29104" b="43923"/>
          <a:stretch/>
        </p:blipFill>
        <p:spPr>
          <a:xfrm>
            <a:off x="1141413" y="1932317"/>
            <a:ext cx="5564038" cy="3182309"/>
          </a:xfrm>
          <a:prstGeom prst="rect">
            <a:avLst/>
          </a:prstGeom>
        </p:spPr>
      </p:pic>
      <p:sp>
        <p:nvSpPr>
          <p:cNvPr id="5" name="Flecha: hacia la izquierda 4">
            <a:extLst>
              <a:ext uri="{FF2B5EF4-FFF2-40B4-BE49-F238E27FC236}">
                <a16:creationId xmlns:a16="http://schemas.microsoft.com/office/drawing/2014/main" id="{FF6D3E79-6047-4232-9176-02347A737837}"/>
              </a:ext>
            </a:extLst>
          </p:cNvPr>
          <p:cNvSpPr/>
          <p:nvPr/>
        </p:nvSpPr>
        <p:spPr>
          <a:xfrm>
            <a:off x="3968151" y="4779034"/>
            <a:ext cx="3347049" cy="2329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7726FA4-3B64-4994-B133-5E5952CAA5DF}"/>
              </a:ext>
            </a:extLst>
          </p:cNvPr>
          <p:cNvSpPr/>
          <p:nvPr/>
        </p:nvSpPr>
        <p:spPr>
          <a:xfrm>
            <a:off x="7660257" y="4546121"/>
            <a:ext cx="3387154" cy="95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Se crea el guardado en las tablas </a:t>
            </a:r>
          </a:p>
        </p:txBody>
      </p:sp>
      <p:sp>
        <p:nvSpPr>
          <p:cNvPr id="7" name="Flecha: hacia la izquierda 6">
            <a:extLst>
              <a:ext uri="{FF2B5EF4-FFF2-40B4-BE49-F238E27FC236}">
                <a16:creationId xmlns:a16="http://schemas.microsoft.com/office/drawing/2014/main" id="{4445C9B4-DC8A-450C-86F7-45919FDBCB48}"/>
              </a:ext>
            </a:extLst>
          </p:cNvPr>
          <p:cNvSpPr/>
          <p:nvPr/>
        </p:nvSpPr>
        <p:spPr>
          <a:xfrm>
            <a:off x="3968151" y="2984740"/>
            <a:ext cx="3692106" cy="3364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76CE14B-43A5-43EA-8C14-5ED0233FE17E}"/>
              </a:ext>
            </a:extLst>
          </p:cNvPr>
          <p:cNvSpPr/>
          <p:nvPr/>
        </p:nvSpPr>
        <p:spPr>
          <a:xfrm>
            <a:off x="7824158" y="2760453"/>
            <a:ext cx="3223253" cy="560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La restricción si es menor a 10 es niño</a:t>
            </a:r>
          </a:p>
        </p:txBody>
      </p:sp>
      <p:sp>
        <p:nvSpPr>
          <p:cNvPr id="9" name="Flecha: hacia la izquierda 8">
            <a:extLst>
              <a:ext uri="{FF2B5EF4-FFF2-40B4-BE49-F238E27FC236}">
                <a16:creationId xmlns:a16="http://schemas.microsoft.com/office/drawing/2014/main" id="{B82049FA-A1A3-4941-B7DA-5B7414BF8D0A}"/>
              </a:ext>
            </a:extLst>
          </p:cNvPr>
          <p:cNvSpPr/>
          <p:nvPr/>
        </p:nvSpPr>
        <p:spPr>
          <a:xfrm>
            <a:off x="4123426" y="3694278"/>
            <a:ext cx="4045789" cy="2147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BFF15AD-5848-47EE-A588-E04CDC9D4D86}"/>
              </a:ext>
            </a:extLst>
          </p:cNvPr>
          <p:cNvSpPr/>
          <p:nvPr/>
        </p:nvSpPr>
        <p:spPr>
          <a:xfrm>
            <a:off x="8255479" y="3523471"/>
            <a:ext cx="2791932" cy="8242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 err="1"/>
              <a:t>Restriccion</a:t>
            </a:r>
            <a:r>
              <a:rPr lang="es-BO" dirty="0"/>
              <a:t> de si es menor a 20 se lo marca en la categoría </a:t>
            </a:r>
            <a:r>
              <a:rPr lang="es-BO" dirty="0" err="1"/>
              <a:t>adolecente</a:t>
            </a:r>
            <a:endParaRPr lang="es-B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698C5C7-C419-411D-BE9E-7D9F22AC3C28}"/>
              </a:ext>
            </a:extLst>
          </p:cNvPr>
          <p:cNvSpPr/>
          <p:nvPr/>
        </p:nvSpPr>
        <p:spPr>
          <a:xfrm>
            <a:off x="3122762" y="5503653"/>
            <a:ext cx="3519578" cy="924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Si es mayor a 20 es adulto</a:t>
            </a:r>
          </a:p>
        </p:txBody>
      </p:sp>
    </p:spTree>
    <p:extLst>
      <p:ext uri="{BB962C8B-B14F-4D97-AF65-F5344CB8AC3E}">
        <p14:creationId xmlns:p14="http://schemas.microsoft.com/office/powerpoint/2010/main" val="355605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2EEC095-E0FF-4866-A5E3-407A78FD9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09" t="24000" r="61273" b="13454"/>
          <a:stretch/>
        </p:blipFill>
        <p:spPr>
          <a:xfrm>
            <a:off x="1014152" y="1878676"/>
            <a:ext cx="3541223" cy="494279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47DF9B-2B38-4C90-85C2-2EE9B2FAB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52" y="0"/>
            <a:ext cx="9905998" cy="1478570"/>
          </a:xfrm>
        </p:spPr>
        <p:txBody>
          <a:bodyPr/>
          <a:lstStyle/>
          <a:p>
            <a:r>
              <a:rPr lang="es-BO" cap="none" dirty="0"/>
              <a:t>Funcionamiento del post y el guardado del </a:t>
            </a:r>
            <a:r>
              <a:rPr lang="es-BO" cap="none" dirty="0" err="1"/>
              <a:t>datagrip</a:t>
            </a:r>
            <a:endParaRPr lang="es-BO" cap="non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6A9C77C-9A09-4DE1-A480-11C8755F3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28" t="12364" r="1000" b="81818"/>
          <a:stretch/>
        </p:blipFill>
        <p:spPr>
          <a:xfrm>
            <a:off x="1014152" y="1079559"/>
            <a:ext cx="9725891" cy="79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90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D4812C-43E7-4F93-9B42-705EF427B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Pregunta 3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A547D6-FE03-4986-8BFB-241C87797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BO" dirty="0"/>
              <a:t>Crear los servicios para poder listar todos los pacientes u en su caso uno solo REST – GET</a:t>
            </a:r>
          </a:p>
          <a:p>
            <a:endParaRPr lang="es-B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ED67660-6D68-4A47-A981-7DB6A100C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73" t="39758" r="70545" b="19757"/>
          <a:stretch/>
        </p:blipFill>
        <p:spPr>
          <a:xfrm>
            <a:off x="7258193" y="2967665"/>
            <a:ext cx="2234941" cy="35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73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E54C59-D0BC-409D-ACD5-893AB76C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BO" cap="none" dirty="0"/>
              <a:t>primero creamos el </a:t>
            </a:r>
            <a:r>
              <a:rPr lang="es-BO" cap="none" dirty="0" err="1"/>
              <a:t>getall</a:t>
            </a:r>
            <a:r>
              <a:rPr lang="es-BO" cap="none" dirty="0"/>
              <a:t> para obtener todos los datos ingresados y después el </a:t>
            </a:r>
            <a:r>
              <a:rPr lang="es-BO" cap="none" dirty="0" err="1"/>
              <a:t>getid</a:t>
            </a:r>
            <a:r>
              <a:rPr lang="es-BO" cap="none" dirty="0"/>
              <a:t> para obtener según su id del paciente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2E5227-245D-4941-9020-2B98D2157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BO" dirty="0"/>
              <a:t>GETALL</a:t>
            </a:r>
          </a:p>
          <a:p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AA8BFC-B6C3-4A8E-9E89-A761E0379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26" t="28607" r="36728" b="42787"/>
          <a:stretch/>
        </p:blipFill>
        <p:spPr>
          <a:xfrm>
            <a:off x="3092335" y="2249487"/>
            <a:ext cx="6393096" cy="3541714"/>
          </a:xfrm>
          <a:prstGeom prst="rect">
            <a:avLst/>
          </a:prstGeom>
        </p:spPr>
      </p:pic>
      <p:sp>
        <p:nvSpPr>
          <p:cNvPr id="6" name="Flecha: hacia la izquierda 5">
            <a:extLst>
              <a:ext uri="{FF2B5EF4-FFF2-40B4-BE49-F238E27FC236}">
                <a16:creationId xmlns:a16="http://schemas.microsoft.com/office/drawing/2014/main" id="{1AA735B4-8456-4E9B-9E1E-99DD24CF5E68}"/>
              </a:ext>
            </a:extLst>
          </p:cNvPr>
          <p:cNvSpPr/>
          <p:nvPr/>
        </p:nvSpPr>
        <p:spPr>
          <a:xfrm>
            <a:off x="8079971" y="2676698"/>
            <a:ext cx="1030778" cy="4655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C9E001A-3574-4D81-9E29-082A882A1B5E}"/>
              </a:ext>
            </a:extLst>
          </p:cNvPr>
          <p:cNvSpPr/>
          <p:nvPr/>
        </p:nvSpPr>
        <p:spPr>
          <a:xfrm>
            <a:off x="9626138" y="2371900"/>
            <a:ext cx="2078181" cy="11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Utilizamos el servicio GETALL para obtener todos los datos</a:t>
            </a:r>
          </a:p>
        </p:txBody>
      </p:sp>
    </p:spTree>
    <p:extLst>
      <p:ext uri="{BB962C8B-B14F-4D97-AF65-F5344CB8AC3E}">
        <p14:creationId xmlns:p14="http://schemas.microsoft.com/office/powerpoint/2010/main" val="3062887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134B9-1C34-45F5-956B-CE59EC1BD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158" y="191147"/>
            <a:ext cx="9905998" cy="1478570"/>
          </a:xfrm>
        </p:spPr>
        <p:txBody>
          <a:bodyPr/>
          <a:lstStyle/>
          <a:p>
            <a:r>
              <a:rPr lang="es-BO" cap="none" dirty="0"/>
              <a:t>creamos el GETALL y el GETID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103AC11-57DE-49F2-B06F-F7407BB70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007" t="28022" r="39325" b="39588"/>
          <a:stretch/>
        </p:blipFill>
        <p:spPr>
          <a:xfrm>
            <a:off x="681644" y="1812174"/>
            <a:ext cx="5902036" cy="4032083"/>
          </a:xfrm>
          <a:prstGeom prst="rect">
            <a:avLst/>
          </a:prstGeom>
        </p:spPr>
      </p:pic>
      <p:sp>
        <p:nvSpPr>
          <p:cNvPr id="5" name="Flecha: hacia la izquierda 4">
            <a:extLst>
              <a:ext uri="{FF2B5EF4-FFF2-40B4-BE49-F238E27FC236}">
                <a16:creationId xmlns:a16="http://schemas.microsoft.com/office/drawing/2014/main" id="{AF482352-6B13-405A-A65F-35A1A92EE26C}"/>
              </a:ext>
            </a:extLst>
          </p:cNvPr>
          <p:cNvSpPr/>
          <p:nvPr/>
        </p:nvSpPr>
        <p:spPr>
          <a:xfrm>
            <a:off x="5275408" y="2097088"/>
            <a:ext cx="1845425" cy="7315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71E0E8F-911E-4672-B5F9-D904B22290DC}"/>
              </a:ext>
            </a:extLst>
          </p:cNvPr>
          <p:cNvSpPr/>
          <p:nvPr/>
        </p:nvSpPr>
        <p:spPr>
          <a:xfrm>
            <a:off x="7203961" y="1614135"/>
            <a:ext cx="3166946" cy="1016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Para obtener todos los datos ingresados</a:t>
            </a:r>
          </a:p>
        </p:txBody>
      </p:sp>
      <p:sp>
        <p:nvSpPr>
          <p:cNvPr id="7" name="Flecha: hacia la izquierda 6">
            <a:extLst>
              <a:ext uri="{FF2B5EF4-FFF2-40B4-BE49-F238E27FC236}">
                <a16:creationId xmlns:a16="http://schemas.microsoft.com/office/drawing/2014/main" id="{7BB78A27-242B-4065-B69F-2A53B30DDEAB}"/>
              </a:ext>
            </a:extLst>
          </p:cNvPr>
          <p:cNvSpPr/>
          <p:nvPr/>
        </p:nvSpPr>
        <p:spPr>
          <a:xfrm>
            <a:off x="5486400" y="3640975"/>
            <a:ext cx="2144684" cy="38841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0EFFC3C-98E1-4327-8FE2-C3747688076B}"/>
              </a:ext>
            </a:extLst>
          </p:cNvPr>
          <p:cNvSpPr/>
          <p:nvPr/>
        </p:nvSpPr>
        <p:spPr>
          <a:xfrm>
            <a:off x="7996844" y="3429000"/>
            <a:ext cx="2884312" cy="1276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Para obtener los datos mediante su id </a:t>
            </a:r>
          </a:p>
        </p:txBody>
      </p:sp>
    </p:spTree>
    <p:extLst>
      <p:ext uri="{BB962C8B-B14F-4D97-AF65-F5344CB8AC3E}">
        <p14:creationId xmlns:p14="http://schemas.microsoft.com/office/powerpoint/2010/main" val="517744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BEB625-E644-4E4B-93C5-36CB862E3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04" y="0"/>
            <a:ext cx="9905998" cy="1478570"/>
          </a:xfrm>
        </p:spPr>
        <p:txBody>
          <a:bodyPr/>
          <a:lstStyle/>
          <a:p>
            <a:r>
              <a:rPr lang="es-BO" dirty="0"/>
              <a:t>Funcionamiento del </a:t>
            </a:r>
            <a:r>
              <a:rPr lang="es-BO" dirty="0" err="1"/>
              <a:t>POSTman</a:t>
            </a:r>
            <a:r>
              <a:rPr lang="es-BO" dirty="0"/>
              <a:t> </a:t>
            </a:r>
            <a:r>
              <a:rPr lang="es-BO" dirty="0" err="1"/>
              <a:t>GetALL</a:t>
            </a:r>
            <a:r>
              <a:rPr lang="es-BO" dirty="0"/>
              <a:t> para obtener todo los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580B30-2E4E-4151-B446-5D07864E5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63" t="13333" r="61000" b="12485"/>
          <a:stretch/>
        </p:blipFill>
        <p:spPr>
          <a:xfrm>
            <a:off x="808904" y="1478570"/>
            <a:ext cx="2759825" cy="508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45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4EB3AC-5A03-4215-BFB7-F84D7DB8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Funcionamiento del </a:t>
            </a:r>
            <a:r>
              <a:rPr lang="es-BO" dirty="0" err="1"/>
              <a:t>getid</a:t>
            </a:r>
            <a:r>
              <a:rPr lang="es-BO" dirty="0"/>
              <a:t> para obtener solo 1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AFEC348-9812-4A63-8F3D-2AEA3E02A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905" t="12532" r="35364" b="52731"/>
          <a:stretch/>
        </p:blipFill>
        <p:spPr>
          <a:xfrm>
            <a:off x="448887" y="2097087"/>
            <a:ext cx="10409660" cy="305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23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9E22A5-3C00-4CB4-A41B-926DDF01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cap="none" dirty="0"/>
              <a:t>Pregunta 4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BDFE51-49CC-42FB-A903-577742295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BO" dirty="0"/>
              <a:t>Crear un servicio </a:t>
            </a:r>
          </a:p>
          <a:p>
            <a:r>
              <a:rPr lang="es-BO" dirty="0"/>
              <a:t>REST –PUT que permita modificar un registro CVP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6557AF-7C9C-46E4-99B2-1F926544A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1" t="32801" r="65908" b="19757"/>
          <a:stretch/>
        </p:blipFill>
        <p:spPr>
          <a:xfrm>
            <a:off x="7730836" y="618518"/>
            <a:ext cx="3474719" cy="561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26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4F6290-E4B2-4CEC-91B0-9E9DE62A0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BO" cap="none" dirty="0"/>
              <a:t>primero creamos el PUT para la actualización  de datos mediante el </a:t>
            </a:r>
            <a:r>
              <a:rPr lang="es-BO" cap="none" dirty="0" err="1"/>
              <a:t>idpaciente</a:t>
            </a:r>
            <a:endParaRPr lang="es-BO" cap="none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9C7C138-5644-408F-9F20-21C2D3312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006" t="25676" r="17145" b="49445"/>
          <a:stretch/>
        </p:blipFill>
        <p:spPr>
          <a:xfrm>
            <a:off x="964277" y="2120840"/>
            <a:ext cx="10471001" cy="2999800"/>
          </a:xfrm>
          <a:prstGeom prst="rect">
            <a:avLst/>
          </a:prstGeom>
        </p:spPr>
      </p:pic>
      <p:sp>
        <p:nvSpPr>
          <p:cNvPr id="5" name="Flecha: hacia la izquierda 4">
            <a:extLst>
              <a:ext uri="{FF2B5EF4-FFF2-40B4-BE49-F238E27FC236}">
                <a16:creationId xmlns:a16="http://schemas.microsoft.com/office/drawing/2014/main" id="{82AD136A-4D82-4565-B72C-FDA665C846B4}"/>
              </a:ext>
            </a:extLst>
          </p:cNvPr>
          <p:cNvSpPr/>
          <p:nvPr/>
        </p:nvSpPr>
        <p:spPr>
          <a:xfrm>
            <a:off x="8146473" y="2942705"/>
            <a:ext cx="1961803" cy="48629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4ED0AE6-83DE-4643-97BD-F85D932B6164}"/>
              </a:ext>
            </a:extLst>
          </p:cNvPr>
          <p:cNvSpPr/>
          <p:nvPr/>
        </p:nvSpPr>
        <p:spPr>
          <a:xfrm>
            <a:off x="8146473" y="3757353"/>
            <a:ext cx="2776451" cy="1113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Se utiliza el servicio </a:t>
            </a:r>
            <a:r>
              <a:rPr lang="es-BO" dirty="0" err="1"/>
              <a:t>update</a:t>
            </a:r>
            <a:r>
              <a:rPr lang="es-BO" dirty="0"/>
              <a:t> para poder actualizar los datos cambiados</a:t>
            </a:r>
          </a:p>
        </p:txBody>
      </p:sp>
    </p:spTree>
    <p:extLst>
      <p:ext uri="{BB962C8B-B14F-4D97-AF65-F5344CB8AC3E}">
        <p14:creationId xmlns:p14="http://schemas.microsoft.com/office/powerpoint/2010/main" val="3690171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800E95-A436-4D07-9C27-F2F26702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37" y="-246006"/>
            <a:ext cx="9905998" cy="1478570"/>
          </a:xfrm>
        </p:spPr>
        <p:txBody>
          <a:bodyPr/>
          <a:lstStyle/>
          <a:p>
            <a:r>
              <a:rPr lang="es-BO" cap="none" dirty="0"/>
              <a:t>Creamos el servicio </a:t>
            </a:r>
            <a:r>
              <a:rPr lang="es-BO" cap="none" dirty="0" err="1"/>
              <a:t>update</a:t>
            </a:r>
            <a:r>
              <a:rPr lang="es-BO" cap="none" dirty="0"/>
              <a:t> 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9CEE1C4-94DE-4E6E-8BF2-FFF2850CB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534" t="13001" r="26914" b="29090"/>
          <a:stretch/>
        </p:blipFill>
        <p:spPr>
          <a:xfrm>
            <a:off x="504103" y="764770"/>
            <a:ext cx="7211338" cy="6093230"/>
          </a:xfrm>
          <a:prstGeom prst="rect">
            <a:avLst/>
          </a:prstGeom>
        </p:spPr>
      </p:pic>
      <p:sp>
        <p:nvSpPr>
          <p:cNvPr id="6" name="Flecha: hacia la izquierda 5">
            <a:extLst>
              <a:ext uri="{FF2B5EF4-FFF2-40B4-BE49-F238E27FC236}">
                <a16:creationId xmlns:a16="http://schemas.microsoft.com/office/drawing/2014/main" id="{5E99B031-2072-4EF1-8F45-0666267C87B8}"/>
              </a:ext>
            </a:extLst>
          </p:cNvPr>
          <p:cNvSpPr/>
          <p:nvPr/>
        </p:nvSpPr>
        <p:spPr>
          <a:xfrm>
            <a:off x="5153891" y="764770"/>
            <a:ext cx="2128058" cy="6650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48049A4-5A0B-41D6-A6D8-FC9B82286537}"/>
              </a:ext>
            </a:extLst>
          </p:cNvPr>
          <p:cNvSpPr/>
          <p:nvPr/>
        </p:nvSpPr>
        <p:spPr>
          <a:xfrm>
            <a:off x="7913716" y="764770"/>
            <a:ext cx="3774181" cy="665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Pedimos los datos del Virus </a:t>
            </a:r>
            <a:r>
              <a:rPr lang="es-BO" dirty="0" err="1"/>
              <a:t>Model</a:t>
            </a:r>
            <a:r>
              <a:rPr lang="es-BO" dirty="0"/>
              <a:t> para la búsqueda por ID </a:t>
            </a:r>
          </a:p>
        </p:txBody>
      </p:sp>
      <p:sp>
        <p:nvSpPr>
          <p:cNvPr id="8" name="Flecha: hacia la izquierda 7">
            <a:extLst>
              <a:ext uri="{FF2B5EF4-FFF2-40B4-BE49-F238E27FC236}">
                <a16:creationId xmlns:a16="http://schemas.microsoft.com/office/drawing/2014/main" id="{929A0C90-B77F-4B62-8F7E-65CEB7874203}"/>
              </a:ext>
            </a:extLst>
          </p:cNvPr>
          <p:cNvSpPr/>
          <p:nvPr/>
        </p:nvSpPr>
        <p:spPr>
          <a:xfrm>
            <a:off x="5586153" y="1878676"/>
            <a:ext cx="1845425" cy="3646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7B3B5F2-1C0B-4A93-8492-6B77B8133D80}"/>
              </a:ext>
            </a:extLst>
          </p:cNvPr>
          <p:cNvSpPr/>
          <p:nvPr/>
        </p:nvSpPr>
        <p:spPr>
          <a:xfrm>
            <a:off x="7913716" y="1878676"/>
            <a:ext cx="3624552" cy="665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Actualizamos con los nuevos datos ingresados </a:t>
            </a: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41135DA3-9219-46BC-AB41-B13E837C14BE}"/>
              </a:ext>
            </a:extLst>
          </p:cNvPr>
          <p:cNvSpPr/>
          <p:nvPr/>
        </p:nvSpPr>
        <p:spPr>
          <a:xfrm>
            <a:off x="7431578" y="3291840"/>
            <a:ext cx="610829" cy="26268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4C02740-E9D7-419C-A603-5D5C7D3DAA82}"/>
              </a:ext>
            </a:extLst>
          </p:cNvPr>
          <p:cNvSpPr/>
          <p:nvPr/>
        </p:nvSpPr>
        <p:spPr>
          <a:xfrm>
            <a:off x="8212975" y="4172989"/>
            <a:ext cx="3774181" cy="9310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Utilizamos las condicionales de igual manera para el guardado si se cambia la edad del paciente</a:t>
            </a:r>
          </a:p>
        </p:txBody>
      </p:sp>
    </p:spTree>
    <p:extLst>
      <p:ext uri="{BB962C8B-B14F-4D97-AF65-F5344CB8AC3E}">
        <p14:creationId xmlns:p14="http://schemas.microsoft.com/office/powerpoint/2010/main" val="3470319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20CCA-2CB5-41D0-9D5A-D926803B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01930"/>
            <a:ext cx="9905998" cy="1478570"/>
          </a:xfrm>
        </p:spPr>
        <p:txBody>
          <a:bodyPr>
            <a:normAutofit/>
          </a:bodyPr>
          <a:lstStyle/>
          <a:p>
            <a:r>
              <a:rPr lang="es-BO" sz="1800" cap="none" dirty="0">
                <a:latin typeface="Arial" panose="020B0604020202020204" pitchFamily="34" charset="0"/>
                <a:cs typeface="Arial" panose="020B0604020202020204" pitchFamily="34" charset="0"/>
              </a:rPr>
              <a:t>Creare el </a:t>
            </a:r>
            <a:r>
              <a:rPr lang="es-BO" sz="1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Entity</a:t>
            </a:r>
            <a:r>
              <a:rPr lang="es-BO" sz="1800" cap="none" dirty="0">
                <a:latin typeface="Arial" panose="020B0604020202020204" pitchFamily="34" charset="0"/>
                <a:cs typeface="Arial" panose="020B0604020202020204" pitchFamily="34" charset="0"/>
              </a:rPr>
              <a:t> para el modelo </a:t>
            </a:r>
            <a:r>
              <a:rPr lang="es-BO" sz="1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CoronavirusPaciente</a:t>
            </a:r>
            <a:endParaRPr lang="es-BO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6FEF878-2BCF-45FF-B224-30036EAA7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590" t="37798" r="43627" b="37602"/>
          <a:stretch/>
        </p:blipFill>
        <p:spPr>
          <a:xfrm>
            <a:off x="7834037" y="552797"/>
            <a:ext cx="4004769" cy="4703273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DA67470-EEE6-4397-8D20-4B8969C79CB1}"/>
              </a:ext>
            </a:extLst>
          </p:cNvPr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BO" dirty="0"/>
              <a:t>Primera pregunta</a:t>
            </a:r>
          </a:p>
        </p:txBody>
      </p:sp>
    </p:spTree>
    <p:extLst>
      <p:ext uri="{BB962C8B-B14F-4D97-AF65-F5344CB8AC3E}">
        <p14:creationId xmlns:p14="http://schemas.microsoft.com/office/powerpoint/2010/main" val="129570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BB654E-026C-4375-A63C-8ACC2B81C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293" y="0"/>
            <a:ext cx="9905998" cy="1478570"/>
          </a:xfrm>
        </p:spPr>
        <p:txBody>
          <a:bodyPr/>
          <a:lstStyle/>
          <a:p>
            <a:r>
              <a:rPr lang="es-BO" dirty="0"/>
              <a:t>Funcionamiento del </a:t>
            </a:r>
            <a:r>
              <a:rPr lang="es-BO" dirty="0" err="1"/>
              <a:t>update</a:t>
            </a:r>
            <a:r>
              <a:rPr lang="es-BO" dirty="0"/>
              <a:t> 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C5155A7-DE1B-4A6A-9A5B-3E93CA9EB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051" t="17226" r="52527" b="10014"/>
          <a:stretch/>
        </p:blipFill>
        <p:spPr>
          <a:xfrm>
            <a:off x="1324293" y="1014151"/>
            <a:ext cx="4195358" cy="546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62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04E452-6A56-449B-A860-055EDC611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394" y="0"/>
            <a:ext cx="9905998" cy="1478570"/>
          </a:xfrm>
        </p:spPr>
        <p:txBody>
          <a:bodyPr/>
          <a:lstStyle/>
          <a:p>
            <a:r>
              <a:rPr lang="es-BO" dirty="0"/>
              <a:t>Pregunta 5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594790-2D23-4EBA-B04A-B00DC0E25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393" y="1285211"/>
            <a:ext cx="9905999" cy="3541714"/>
          </a:xfrm>
        </p:spPr>
        <p:txBody>
          <a:bodyPr/>
          <a:lstStyle/>
          <a:p>
            <a:r>
              <a:rPr lang="es-BO" dirty="0"/>
              <a:t>Evitar insertar en la base de datos nuevo casos CVP si la edad de el paciente es mayor a 70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182F12-030F-4824-A6F2-99C90C7E7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55" t="27879" r="28136" b="34303"/>
          <a:stretch/>
        </p:blipFill>
        <p:spPr>
          <a:xfrm>
            <a:off x="615142" y="2233354"/>
            <a:ext cx="7996843" cy="4487437"/>
          </a:xfrm>
          <a:prstGeom prst="rect">
            <a:avLst/>
          </a:prstGeom>
        </p:spPr>
      </p:pic>
      <p:sp>
        <p:nvSpPr>
          <p:cNvPr id="5" name="Cerrar llave 4">
            <a:extLst>
              <a:ext uri="{FF2B5EF4-FFF2-40B4-BE49-F238E27FC236}">
                <a16:creationId xmlns:a16="http://schemas.microsoft.com/office/drawing/2014/main" id="{60A04B08-C132-42D8-9AEF-D76C3E1B655A}"/>
              </a:ext>
            </a:extLst>
          </p:cNvPr>
          <p:cNvSpPr/>
          <p:nvPr/>
        </p:nvSpPr>
        <p:spPr>
          <a:xfrm>
            <a:off x="8096596" y="3042458"/>
            <a:ext cx="1163782" cy="35417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5D75867-F8F9-4EDA-8FF1-A4510DFE7A93}"/>
              </a:ext>
            </a:extLst>
          </p:cNvPr>
          <p:cNvSpPr/>
          <p:nvPr/>
        </p:nvSpPr>
        <p:spPr>
          <a:xfrm>
            <a:off x="9077498" y="2394065"/>
            <a:ext cx="2793077" cy="1034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En el </a:t>
            </a:r>
            <a:r>
              <a:rPr lang="es-BO" dirty="0" err="1"/>
              <a:t>save</a:t>
            </a:r>
            <a:r>
              <a:rPr lang="es-BO" dirty="0"/>
              <a:t> determinamos si la edad del paciente es mayor a 70 no guardara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72E9440-CB1D-49DF-84D2-E86437474E90}"/>
              </a:ext>
            </a:extLst>
          </p:cNvPr>
          <p:cNvSpPr/>
          <p:nvPr/>
        </p:nvSpPr>
        <p:spPr>
          <a:xfrm>
            <a:off x="9077498" y="4023360"/>
            <a:ext cx="2793077" cy="1451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Si se logra guardar el programa le pondrá la categoría correspondiente</a:t>
            </a:r>
          </a:p>
        </p:txBody>
      </p:sp>
    </p:spTree>
    <p:extLst>
      <p:ext uri="{BB962C8B-B14F-4D97-AF65-F5344CB8AC3E}">
        <p14:creationId xmlns:p14="http://schemas.microsoft.com/office/powerpoint/2010/main" val="974953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127EC1-D4C4-46D3-916E-52E844BC3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Funcionamiento de las condicionales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92EB06A-6F0C-4DAA-A5A2-CA7D5F419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316" t="16757" r="1038" b="20811"/>
          <a:stretch/>
        </p:blipFill>
        <p:spPr>
          <a:xfrm>
            <a:off x="1141413" y="1862050"/>
            <a:ext cx="9905998" cy="420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90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62F5D0-4688-4158-8225-0ABBD24A1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770" y="0"/>
            <a:ext cx="9905998" cy="1478570"/>
          </a:xfrm>
        </p:spPr>
        <p:txBody>
          <a:bodyPr/>
          <a:lstStyle/>
          <a:p>
            <a:r>
              <a:rPr lang="es-BO" dirty="0"/>
              <a:t>Pregunta 6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887080-10C4-460F-854B-25DBC87ED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770" y="1135582"/>
            <a:ext cx="10313526" cy="3569422"/>
          </a:xfrm>
        </p:spPr>
        <p:txBody>
          <a:bodyPr/>
          <a:lstStyle/>
          <a:p>
            <a:r>
              <a:rPr lang="es-BO" dirty="0"/>
              <a:t>Crear un servicio REST – DELETE que elimina todos los registros de la base de datos </a:t>
            </a:r>
          </a:p>
        </p:txBody>
      </p:sp>
      <p:sp>
        <p:nvSpPr>
          <p:cNvPr id="4" name="Diagrama de flujo: intercalar 3">
            <a:extLst>
              <a:ext uri="{FF2B5EF4-FFF2-40B4-BE49-F238E27FC236}">
                <a16:creationId xmlns:a16="http://schemas.microsoft.com/office/drawing/2014/main" id="{8F9209CF-5FEC-46E3-9A6F-CD9BD8569F18}"/>
              </a:ext>
            </a:extLst>
          </p:cNvPr>
          <p:cNvSpPr/>
          <p:nvPr/>
        </p:nvSpPr>
        <p:spPr>
          <a:xfrm>
            <a:off x="3956858" y="2614152"/>
            <a:ext cx="3408218" cy="1774968"/>
          </a:xfrm>
          <a:prstGeom prst="flowChartCol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397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CF437-1523-4B62-818F-FC41747E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cap="none" dirty="0"/>
              <a:t>Primero creamos el </a:t>
            </a:r>
            <a:r>
              <a:rPr lang="es-BO" cap="none" dirty="0" err="1"/>
              <a:t>delete</a:t>
            </a:r>
            <a:r>
              <a:rPr lang="es-BO" cap="none" dirty="0"/>
              <a:t> para la </a:t>
            </a:r>
            <a:r>
              <a:rPr lang="es-BO" cap="none" dirty="0" err="1"/>
              <a:t>conexcion</a:t>
            </a:r>
            <a:r>
              <a:rPr lang="es-BO" cap="none" dirty="0"/>
              <a:t> del </a:t>
            </a:r>
            <a:r>
              <a:rPr lang="es-BO" cap="none" dirty="0" err="1"/>
              <a:t>postman</a:t>
            </a:r>
            <a:r>
              <a:rPr lang="es-BO" cap="none" dirty="0"/>
              <a:t> y utilizamos el </a:t>
            </a:r>
            <a:r>
              <a:rPr lang="es-BO" cap="none" dirty="0" err="1"/>
              <a:t>delete</a:t>
            </a:r>
            <a:r>
              <a:rPr lang="es-BO" cap="none" dirty="0"/>
              <a:t> de </a:t>
            </a:r>
            <a:r>
              <a:rPr lang="es-BO" cap="none" dirty="0" err="1"/>
              <a:t>Services</a:t>
            </a:r>
            <a:endParaRPr lang="es-BO" cap="non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B5193D-9401-46B4-B3AA-5471C55E7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00" t="43879" r="31682" b="38667"/>
          <a:stretch/>
        </p:blipFill>
        <p:spPr>
          <a:xfrm>
            <a:off x="343390" y="1968240"/>
            <a:ext cx="9197568" cy="2670262"/>
          </a:xfrm>
          <a:prstGeom prst="rect">
            <a:avLst/>
          </a:prstGeom>
        </p:spPr>
      </p:pic>
      <p:sp>
        <p:nvSpPr>
          <p:cNvPr id="5" name="Flecha: hacia la izquierda 4">
            <a:extLst>
              <a:ext uri="{FF2B5EF4-FFF2-40B4-BE49-F238E27FC236}">
                <a16:creationId xmlns:a16="http://schemas.microsoft.com/office/drawing/2014/main" id="{B9E34C78-73E3-4C0A-9F6C-C5FD1480D4AD}"/>
              </a:ext>
            </a:extLst>
          </p:cNvPr>
          <p:cNvSpPr/>
          <p:nvPr/>
        </p:nvSpPr>
        <p:spPr>
          <a:xfrm>
            <a:off x="4538749" y="2227811"/>
            <a:ext cx="1413164" cy="4821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033742D-1A64-4374-AA3F-D5A6B4AB1EDD}"/>
              </a:ext>
            </a:extLst>
          </p:cNvPr>
          <p:cNvSpPr/>
          <p:nvPr/>
        </p:nvSpPr>
        <p:spPr>
          <a:xfrm>
            <a:off x="6799811" y="2097088"/>
            <a:ext cx="4039985" cy="87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Utilizamos el servicio </a:t>
            </a:r>
            <a:r>
              <a:rPr lang="es-BO" dirty="0" err="1"/>
              <a:t>delete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1375441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741715-EDF8-458F-9C8C-2A55DE32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Creamos el servicio </a:t>
            </a:r>
            <a:r>
              <a:rPr lang="es-BO" dirty="0" err="1"/>
              <a:t>delete</a:t>
            </a:r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614D4E9-F4F4-45B5-869A-282EB3173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64" t="23758" r="53636" b="65333"/>
          <a:stretch/>
        </p:blipFill>
        <p:spPr>
          <a:xfrm>
            <a:off x="1141413" y="2596342"/>
            <a:ext cx="4232941" cy="2164571"/>
          </a:xfrm>
          <a:prstGeom prst="rect">
            <a:avLst/>
          </a:prstGeom>
        </p:spPr>
      </p:pic>
      <p:sp>
        <p:nvSpPr>
          <p:cNvPr id="6" name="Flecha: hacia la izquierda 5">
            <a:extLst>
              <a:ext uri="{FF2B5EF4-FFF2-40B4-BE49-F238E27FC236}">
                <a16:creationId xmlns:a16="http://schemas.microsoft.com/office/drawing/2014/main" id="{454496F8-A69E-4285-BFC5-0B490A3B8C6D}"/>
              </a:ext>
            </a:extLst>
          </p:cNvPr>
          <p:cNvSpPr/>
          <p:nvPr/>
        </p:nvSpPr>
        <p:spPr>
          <a:xfrm>
            <a:off x="5070764" y="2942705"/>
            <a:ext cx="2211185" cy="12967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BD2345-2F02-40B4-90DE-146C2401E150}"/>
              </a:ext>
            </a:extLst>
          </p:cNvPr>
          <p:cNvSpPr/>
          <p:nvPr/>
        </p:nvSpPr>
        <p:spPr>
          <a:xfrm>
            <a:off x="7448204" y="2942705"/>
            <a:ext cx="4023360" cy="1478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Elimina todo el contenido de las tablas</a:t>
            </a:r>
          </a:p>
        </p:txBody>
      </p:sp>
    </p:spTree>
    <p:extLst>
      <p:ext uri="{BB962C8B-B14F-4D97-AF65-F5344CB8AC3E}">
        <p14:creationId xmlns:p14="http://schemas.microsoft.com/office/powerpoint/2010/main" val="2534247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F428A1-761A-4E26-BD64-96484115E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Funcionamiento </a:t>
            </a:r>
            <a:r>
              <a:rPr lang="es-BO" dirty="0" err="1"/>
              <a:t>delete</a:t>
            </a:r>
            <a:endParaRPr lang="es-B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FFFC561-0E7F-4516-8C4C-92FCD7BA3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051" t="17225" r="1038" b="29091"/>
          <a:stretch/>
        </p:blipFill>
        <p:spPr>
          <a:xfrm>
            <a:off x="874019" y="1729047"/>
            <a:ext cx="10780425" cy="392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46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D7590-5F3A-4548-9696-4D791F1D7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61" y="152692"/>
            <a:ext cx="9905998" cy="1478570"/>
          </a:xfrm>
        </p:spPr>
        <p:txBody>
          <a:bodyPr>
            <a:normAutofit/>
          </a:bodyPr>
          <a:lstStyle/>
          <a:p>
            <a:r>
              <a:rPr lang="es-BO" sz="1800" b="1" cap="none" dirty="0">
                <a:latin typeface="Arial" panose="020B0604020202020204" pitchFamily="34" charset="0"/>
                <a:cs typeface="Arial" panose="020B0604020202020204" pitchFamily="34" charset="0"/>
              </a:rPr>
              <a:t>Primero creamos el PACKAGE MODEL y la clase </a:t>
            </a:r>
            <a:r>
              <a:rPr lang="es-BO" sz="1800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VirusModel</a:t>
            </a:r>
            <a:r>
              <a:rPr lang="es-BO" sz="1800" b="1" cap="none" dirty="0">
                <a:latin typeface="Arial" panose="020B0604020202020204" pitchFamily="34" charset="0"/>
                <a:cs typeface="Arial" panose="020B0604020202020204" pitchFamily="34" charset="0"/>
              </a:rPr>
              <a:t> para crear las tablas coluna por columna  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D529EAE-EE20-4C72-990F-1E963686A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692" t="9334" r="37891" b="43228"/>
          <a:stretch/>
        </p:blipFill>
        <p:spPr>
          <a:xfrm>
            <a:off x="6672382" y="1717525"/>
            <a:ext cx="4567837" cy="4289181"/>
          </a:xfrm>
          <a:prstGeom prst="rect">
            <a:avLst/>
          </a:prstGeom>
        </p:spPr>
      </p:pic>
      <p:sp>
        <p:nvSpPr>
          <p:cNvPr id="5" name="Abrir llave 4">
            <a:extLst>
              <a:ext uri="{FF2B5EF4-FFF2-40B4-BE49-F238E27FC236}">
                <a16:creationId xmlns:a16="http://schemas.microsoft.com/office/drawing/2014/main" id="{5D71EA0C-3A5F-46A3-98A8-4FCF276CF7CF}"/>
              </a:ext>
            </a:extLst>
          </p:cNvPr>
          <p:cNvSpPr/>
          <p:nvPr/>
        </p:nvSpPr>
        <p:spPr>
          <a:xfrm>
            <a:off x="5986733" y="2415397"/>
            <a:ext cx="767750" cy="359131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B6B6993-7573-4C82-94B7-E5B57132581E}"/>
              </a:ext>
            </a:extLst>
          </p:cNvPr>
          <p:cNvSpPr/>
          <p:nvPr/>
        </p:nvSpPr>
        <p:spPr>
          <a:xfrm>
            <a:off x="3674853" y="3717985"/>
            <a:ext cx="2225615" cy="8885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 err="1"/>
              <a:t>Creacion</a:t>
            </a:r>
            <a:r>
              <a:rPr lang="es-BO" dirty="0"/>
              <a:t> de las columnas 1 por 1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3BFF2F2-39FC-4747-9614-31E266965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3" t="11209" r="81582" b="60177"/>
          <a:stretch/>
        </p:blipFill>
        <p:spPr>
          <a:xfrm>
            <a:off x="183387" y="1631262"/>
            <a:ext cx="2363638" cy="2363641"/>
          </a:xfrm>
          <a:prstGeom prst="rect">
            <a:avLst/>
          </a:prstGeom>
        </p:spPr>
      </p:pic>
      <p:sp>
        <p:nvSpPr>
          <p:cNvPr id="8" name="Flecha: hacia la izquierda 7">
            <a:extLst>
              <a:ext uri="{FF2B5EF4-FFF2-40B4-BE49-F238E27FC236}">
                <a16:creationId xmlns:a16="http://schemas.microsoft.com/office/drawing/2014/main" id="{32B4A0C4-56DC-44C3-9FA8-3A4572833C8D}"/>
              </a:ext>
            </a:extLst>
          </p:cNvPr>
          <p:cNvSpPr/>
          <p:nvPr/>
        </p:nvSpPr>
        <p:spPr>
          <a:xfrm>
            <a:off x="2536167" y="2501660"/>
            <a:ext cx="1302588" cy="6383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0957B04-FAF3-43E8-B8F3-66E3C8B46035}"/>
              </a:ext>
            </a:extLst>
          </p:cNvPr>
          <p:cNvSpPr/>
          <p:nvPr/>
        </p:nvSpPr>
        <p:spPr>
          <a:xfrm>
            <a:off x="4019909" y="2415397"/>
            <a:ext cx="1777042" cy="724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 err="1"/>
              <a:t>Creacion</a:t>
            </a:r>
            <a:r>
              <a:rPr lang="es-BO" dirty="0"/>
              <a:t> de la clase</a:t>
            </a:r>
          </a:p>
        </p:txBody>
      </p:sp>
    </p:spTree>
    <p:extLst>
      <p:ext uri="{BB962C8B-B14F-4D97-AF65-F5344CB8AC3E}">
        <p14:creationId xmlns:p14="http://schemas.microsoft.com/office/powerpoint/2010/main" val="1058447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24AA72-9CEC-4D68-ADDA-5798104C6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Por ultimo el </a:t>
            </a:r>
            <a:r>
              <a:rPr lang="es-BO" dirty="0" err="1"/>
              <a:t>ddl</a:t>
            </a:r>
            <a:r>
              <a:rPr lang="es-BO" dirty="0"/>
              <a:t> DEL DATAGRIP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730EAAC-3D3E-42CB-A190-92E1C90DD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00" t="8484" r="58972" b="49769"/>
          <a:stretch/>
        </p:blipFill>
        <p:spPr>
          <a:xfrm>
            <a:off x="4287328" y="2549965"/>
            <a:ext cx="3191774" cy="379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76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78417-1F11-408F-AE19-BE45DB656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Pregunta 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C31DCF-64D7-45D7-B6E9-8BF6B32BC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BO" dirty="0"/>
              <a:t>Generar el servicio</a:t>
            </a:r>
          </a:p>
          <a:p>
            <a:r>
              <a:rPr lang="es-BO" dirty="0"/>
              <a:t> </a:t>
            </a:r>
            <a:r>
              <a:rPr lang="es-BO" dirty="0" err="1"/>
              <a:t>Rest</a:t>
            </a:r>
            <a:r>
              <a:rPr lang="es-BO" dirty="0"/>
              <a:t> – Post para poder crear un nuevo caso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BBAA687-FE9F-4936-9DF6-CABB9144B6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73" t="38666" r="43000" b="26667"/>
          <a:stretch/>
        </p:blipFill>
        <p:spPr>
          <a:xfrm>
            <a:off x="7107176" y="900572"/>
            <a:ext cx="4597144" cy="505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0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40BAB-33CD-4B3B-BC37-6C39DF5A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cap="none" dirty="0"/>
              <a:t>Primero se crear el servicio en la aplicación </a:t>
            </a:r>
            <a:r>
              <a:rPr lang="es-BO" cap="none" dirty="0" err="1"/>
              <a:t>postman</a:t>
            </a:r>
            <a:r>
              <a:rPr lang="es-BO" cap="none" dirty="0"/>
              <a:t> 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4D4FA84-D760-4946-941A-0DEEE4A9C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" t="2674" r="509" b="49445"/>
          <a:stretch/>
        </p:blipFill>
        <p:spPr>
          <a:xfrm>
            <a:off x="532013" y="1745671"/>
            <a:ext cx="11115009" cy="35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56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4BAB1-41AD-40F1-BB80-F75293A8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Creamos los </a:t>
            </a:r>
            <a:r>
              <a:rPr lang="es-BO" dirty="0" err="1"/>
              <a:t>package</a:t>
            </a:r>
            <a:r>
              <a:rPr lang="es-BO" dirty="0"/>
              <a:t> </a:t>
            </a:r>
            <a:r>
              <a:rPr lang="es-BO" dirty="0" err="1"/>
              <a:t>Controller</a:t>
            </a:r>
            <a:r>
              <a:rPr lang="es-BO" dirty="0"/>
              <a:t> y la clase </a:t>
            </a:r>
            <a:r>
              <a:rPr lang="es-BO" dirty="0" err="1"/>
              <a:t>Usercontroller</a:t>
            </a:r>
            <a:endParaRPr lang="es-B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85C60E9-6212-45D1-AE58-2397E6F96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0475" b="52934"/>
          <a:stretch/>
        </p:blipFill>
        <p:spPr>
          <a:xfrm>
            <a:off x="1516435" y="2096340"/>
            <a:ext cx="3055564" cy="4143142"/>
          </a:xfrm>
          <a:prstGeom prst="rect">
            <a:avLst/>
          </a:prstGeom>
        </p:spPr>
      </p:pic>
      <p:sp>
        <p:nvSpPr>
          <p:cNvPr id="5" name="Flecha: hacia la izquierda 4">
            <a:extLst>
              <a:ext uri="{FF2B5EF4-FFF2-40B4-BE49-F238E27FC236}">
                <a16:creationId xmlns:a16="http://schemas.microsoft.com/office/drawing/2014/main" id="{18E4A3FB-3457-4E34-96F0-8194B6DF0E22}"/>
              </a:ext>
            </a:extLst>
          </p:cNvPr>
          <p:cNvSpPr/>
          <p:nvPr/>
        </p:nvSpPr>
        <p:spPr>
          <a:xfrm>
            <a:off x="4684143" y="3985404"/>
            <a:ext cx="1199072" cy="4313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7F070C9-2A6F-4386-B2AD-7FF49D5C284F}"/>
              </a:ext>
            </a:extLst>
          </p:cNvPr>
          <p:cNvSpPr/>
          <p:nvPr/>
        </p:nvSpPr>
        <p:spPr>
          <a:xfrm>
            <a:off x="6159260" y="3743864"/>
            <a:ext cx="279495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Aquí creamos los servicios correspondientes </a:t>
            </a:r>
          </a:p>
        </p:txBody>
      </p:sp>
    </p:spTree>
    <p:extLst>
      <p:ext uri="{BB962C8B-B14F-4D97-AF65-F5344CB8AC3E}">
        <p14:creationId xmlns:p14="http://schemas.microsoft.com/office/powerpoint/2010/main" val="2093834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587036-4ACE-44D5-BE8C-42EEA5E31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cap="none" dirty="0"/>
              <a:t>creamos el código en la clase virus </a:t>
            </a:r>
            <a:r>
              <a:rPr lang="es-BO" cap="none" dirty="0" err="1"/>
              <a:t>Controller</a:t>
            </a:r>
            <a:r>
              <a:rPr lang="es-BO" cap="none" dirty="0"/>
              <a:t> el Servicio Post para ingresar los datos y guardarlos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ECAAEE4-E010-4B23-9342-9437C8968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206" t="40390" r="9657" b="37673"/>
          <a:stretch/>
        </p:blipFill>
        <p:spPr>
          <a:xfrm>
            <a:off x="581891" y="2435672"/>
            <a:ext cx="6666807" cy="3117230"/>
          </a:xfrm>
          <a:prstGeom prst="rect">
            <a:avLst/>
          </a:prstGeom>
        </p:spPr>
      </p:pic>
      <p:sp>
        <p:nvSpPr>
          <p:cNvPr id="5" name="Flecha: hacia la izquierda 4">
            <a:extLst>
              <a:ext uri="{FF2B5EF4-FFF2-40B4-BE49-F238E27FC236}">
                <a16:creationId xmlns:a16="http://schemas.microsoft.com/office/drawing/2014/main" id="{B015AA9A-798D-4FC7-B8BE-7F812DE1F962}"/>
              </a:ext>
            </a:extLst>
          </p:cNvPr>
          <p:cNvSpPr/>
          <p:nvPr/>
        </p:nvSpPr>
        <p:spPr>
          <a:xfrm>
            <a:off x="4127590" y="3046636"/>
            <a:ext cx="1828800" cy="601788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B2674EF-952A-46AD-B957-8477F11FB9E2}"/>
              </a:ext>
            </a:extLst>
          </p:cNvPr>
          <p:cNvSpPr/>
          <p:nvPr/>
        </p:nvSpPr>
        <p:spPr>
          <a:xfrm>
            <a:off x="6362530" y="3046636"/>
            <a:ext cx="3962400" cy="6017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Se utiliza el servicio </a:t>
            </a:r>
            <a:r>
              <a:rPr lang="es-BO" dirty="0" err="1"/>
              <a:t>save</a:t>
            </a:r>
            <a:r>
              <a:rPr lang="es-BO" dirty="0"/>
              <a:t> creado en la interface </a:t>
            </a:r>
          </a:p>
        </p:txBody>
      </p:sp>
      <p:sp>
        <p:nvSpPr>
          <p:cNvPr id="7" name="Flecha: hacia la izquierda 6">
            <a:extLst>
              <a:ext uri="{FF2B5EF4-FFF2-40B4-BE49-F238E27FC236}">
                <a16:creationId xmlns:a16="http://schemas.microsoft.com/office/drawing/2014/main" id="{2C2FB11A-1CCA-4C96-A047-43116CA69224}"/>
              </a:ext>
            </a:extLst>
          </p:cNvPr>
          <p:cNvSpPr/>
          <p:nvPr/>
        </p:nvSpPr>
        <p:spPr>
          <a:xfrm>
            <a:off x="4848045" y="4012244"/>
            <a:ext cx="1345721" cy="310551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10D8E31-62D9-440B-8B9A-581ADC116DE2}"/>
              </a:ext>
            </a:extLst>
          </p:cNvPr>
          <p:cNvSpPr/>
          <p:nvPr/>
        </p:nvSpPr>
        <p:spPr>
          <a:xfrm>
            <a:off x="6362530" y="3874655"/>
            <a:ext cx="3962400" cy="5857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Si todo esta correcto ingresa los datos en las tablas</a:t>
            </a:r>
          </a:p>
        </p:txBody>
      </p:sp>
      <p:sp>
        <p:nvSpPr>
          <p:cNvPr id="9" name="Flecha: hacia la izquierda 8">
            <a:extLst>
              <a:ext uri="{FF2B5EF4-FFF2-40B4-BE49-F238E27FC236}">
                <a16:creationId xmlns:a16="http://schemas.microsoft.com/office/drawing/2014/main" id="{D6FC9F51-B9AA-4D42-8ADF-4DF446704288}"/>
              </a:ext>
            </a:extLst>
          </p:cNvPr>
          <p:cNvSpPr/>
          <p:nvPr/>
        </p:nvSpPr>
        <p:spPr>
          <a:xfrm>
            <a:off x="4563374" y="4605637"/>
            <a:ext cx="1630392" cy="3105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5727C2C-E19D-4EED-BEA4-CD6ECBF49C69}"/>
              </a:ext>
            </a:extLst>
          </p:cNvPr>
          <p:cNvSpPr/>
          <p:nvPr/>
        </p:nvSpPr>
        <p:spPr>
          <a:xfrm>
            <a:off x="6362530" y="4597972"/>
            <a:ext cx="3691217" cy="585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Si no logra guardar saldrá un error </a:t>
            </a:r>
          </a:p>
        </p:txBody>
      </p:sp>
    </p:spTree>
    <p:extLst>
      <p:ext uri="{BB962C8B-B14F-4D97-AF65-F5344CB8AC3E}">
        <p14:creationId xmlns:p14="http://schemas.microsoft.com/office/powerpoint/2010/main" val="1130117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6CD78-F18C-4D9B-82AD-760378625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517" y="609891"/>
            <a:ext cx="10745787" cy="1478570"/>
          </a:xfrm>
        </p:spPr>
        <p:txBody>
          <a:bodyPr>
            <a:normAutofit/>
          </a:bodyPr>
          <a:lstStyle/>
          <a:p>
            <a:r>
              <a:rPr lang="es-BO" sz="2800" cap="none" dirty="0"/>
              <a:t>se crea el </a:t>
            </a:r>
            <a:r>
              <a:rPr lang="es-BO" sz="2800" cap="none" dirty="0" err="1"/>
              <a:t>package</a:t>
            </a:r>
            <a:r>
              <a:rPr lang="es-BO" sz="2800" cap="none" dirty="0"/>
              <a:t> </a:t>
            </a:r>
            <a:r>
              <a:rPr lang="es-BO" sz="2800" cap="none" dirty="0" err="1"/>
              <a:t>Service</a:t>
            </a:r>
            <a:r>
              <a:rPr lang="es-BO" sz="2800" cap="none" dirty="0"/>
              <a:t> como también la interface </a:t>
            </a:r>
            <a:r>
              <a:rPr lang="es-BO" sz="2800" cap="none" dirty="0" err="1"/>
              <a:t>VirusInterfaceVirus</a:t>
            </a:r>
            <a:r>
              <a:rPr lang="es-BO" sz="2800" cap="none" dirty="0"/>
              <a:t> y la clase Virus </a:t>
            </a:r>
            <a:r>
              <a:rPr lang="es-BO" sz="2800" cap="none" dirty="0" err="1"/>
              <a:t>Service</a:t>
            </a:r>
            <a:endParaRPr lang="es-BO" sz="2800" cap="non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77F94B-0D96-4AF9-AAD0-7A58CF42F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BO" dirty="0" err="1"/>
              <a:t>VirusInterfaceVirus</a:t>
            </a:r>
            <a:endParaRPr lang="es-BO" dirty="0"/>
          </a:p>
          <a:p>
            <a:endParaRPr lang="es-B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A737D6E-BAD9-498C-8FE6-6E02965C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3" t="8894" r="40141" b="67199"/>
          <a:stretch/>
        </p:blipFill>
        <p:spPr>
          <a:xfrm>
            <a:off x="5296619" y="2826213"/>
            <a:ext cx="5227607" cy="2628558"/>
          </a:xfrm>
          <a:prstGeom prst="rect">
            <a:avLst/>
          </a:prstGeom>
        </p:spPr>
      </p:pic>
      <p:sp>
        <p:nvSpPr>
          <p:cNvPr id="5" name="Abrir llave 4">
            <a:extLst>
              <a:ext uri="{FF2B5EF4-FFF2-40B4-BE49-F238E27FC236}">
                <a16:creationId xmlns:a16="http://schemas.microsoft.com/office/drawing/2014/main" id="{D78118EB-0012-4A10-AF21-AD5F8448EAE8}"/>
              </a:ext>
            </a:extLst>
          </p:cNvPr>
          <p:cNvSpPr/>
          <p:nvPr/>
        </p:nvSpPr>
        <p:spPr>
          <a:xfrm>
            <a:off x="4408098" y="4106174"/>
            <a:ext cx="1362974" cy="11645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3C2D23E-4DDE-4F12-B77C-EBF0BF0BC66F}"/>
              </a:ext>
            </a:extLst>
          </p:cNvPr>
          <p:cNvSpPr/>
          <p:nvPr/>
        </p:nvSpPr>
        <p:spPr>
          <a:xfrm>
            <a:off x="1141412" y="3761117"/>
            <a:ext cx="3206301" cy="1509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Se crean el </a:t>
            </a:r>
            <a:r>
              <a:rPr lang="es-BO" dirty="0" err="1"/>
              <a:t>save</a:t>
            </a:r>
            <a:r>
              <a:rPr lang="es-BO" dirty="0"/>
              <a:t>, </a:t>
            </a:r>
            <a:r>
              <a:rPr lang="es-BO" dirty="0" err="1"/>
              <a:t>update</a:t>
            </a:r>
            <a:r>
              <a:rPr lang="es-BO" dirty="0"/>
              <a:t>, </a:t>
            </a:r>
            <a:r>
              <a:rPr lang="es-BO" dirty="0" err="1"/>
              <a:t>delete</a:t>
            </a:r>
            <a:r>
              <a:rPr lang="es-BO" dirty="0"/>
              <a:t>, </a:t>
            </a:r>
            <a:r>
              <a:rPr lang="es-BO" dirty="0" err="1"/>
              <a:t>getall</a:t>
            </a:r>
            <a:r>
              <a:rPr lang="es-BO" dirty="0"/>
              <a:t> y el </a:t>
            </a:r>
            <a:r>
              <a:rPr lang="es-BO" dirty="0" err="1"/>
              <a:t>getbyideper</a:t>
            </a:r>
            <a:r>
              <a:rPr lang="es-BO" dirty="0"/>
              <a:t> para obtención y guardado de datos</a:t>
            </a:r>
          </a:p>
        </p:txBody>
      </p:sp>
    </p:spTree>
    <p:extLst>
      <p:ext uri="{BB962C8B-B14F-4D97-AF65-F5344CB8AC3E}">
        <p14:creationId xmlns:p14="http://schemas.microsoft.com/office/powerpoint/2010/main" val="34808675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203</TotalTime>
  <Words>535</Words>
  <Application>Microsoft Office PowerPoint</Application>
  <PresentationFormat>Panorámica</PresentationFormat>
  <Paragraphs>62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9" baseType="lpstr">
      <vt:lpstr>Arial</vt:lpstr>
      <vt:lpstr>Tw Cen MT</vt:lpstr>
      <vt:lpstr>Circuito</vt:lpstr>
      <vt:lpstr>Proyecto de fin de hito</vt:lpstr>
      <vt:lpstr>Creare el Entity para el modelo CoronavirusPaciente</vt:lpstr>
      <vt:lpstr>Primero creamos el PACKAGE MODEL y la clase VirusModel para crear las tablas coluna por columna  </vt:lpstr>
      <vt:lpstr>Por ultimo el ddl DEL DATAGRIP</vt:lpstr>
      <vt:lpstr>Pregunta 2</vt:lpstr>
      <vt:lpstr>Primero se crear el servicio en la aplicación postman </vt:lpstr>
      <vt:lpstr>Creamos los package Controller y la clase Usercontroller</vt:lpstr>
      <vt:lpstr>creamos el código en la clase virus Controller el Servicio Post para ingresar los datos y guardarlos</vt:lpstr>
      <vt:lpstr>se crea el package Service como también la interface VirusInterfaceVirus y la clase Virus Service</vt:lpstr>
      <vt:lpstr>En el VirusService se maneja todo el guardado de los datos y insertacion de las tablas se aplica igualmente las condiciones de la pregunta de si es niño se le agrega una categoría y se junta sus nombres si es mayor a 20 es adolecente  </vt:lpstr>
      <vt:lpstr>Funcionamiento del post y el guardado del datagrip</vt:lpstr>
      <vt:lpstr>Pregunta 3</vt:lpstr>
      <vt:lpstr>primero creamos el getall para obtener todos los datos ingresados y después el getid para obtener según su id del paciente</vt:lpstr>
      <vt:lpstr>creamos el GETALL y el GETID</vt:lpstr>
      <vt:lpstr>Funcionamiento del POSTman GetALL para obtener todo los datos</vt:lpstr>
      <vt:lpstr>Funcionamiento del getid para obtener solo 1</vt:lpstr>
      <vt:lpstr>Pregunta 4 </vt:lpstr>
      <vt:lpstr>primero creamos el PUT para la actualización  de datos mediante el idpaciente</vt:lpstr>
      <vt:lpstr>Creamos el servicio update </vt:lpstr>
      <vt:lpstr>Funcionamiento del update </vt:lpstr>
      <vt:lpstr>Pregunta 5 </vt:lpstr>
      <vt:lpstr>Funcionamiento de las condicionales</vt:lpstr>
      <vt:lpstr>Pregunta 6</vt:lpstr>
      <vt:lpstr>Primero creamos el delete para la conexcion del postman y utilizamos el delete de Services</vt:lpstr>
      <vt:lpstr>Creamos el servicio delete</vt:lpstr>
      <vt:lpstr>Funcionamiento delete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de fin de hito</dc:title>
  <dc:creator>Angelo Aguilar</dc:creator>
  <cp:lastModifiedBy>Angelo Aguilar</cp:lastModifiedBy>
  <cp:revision>22</cp:revision>
  <dcterms:created xsi:type="dcterms:W3CDTF">2020-05-17T22:57:31Z</dcterms:created>
  <dcterms:modified xsi:type="dcterms:W3CDTF">2020-05-18T02:20:41Z</dcterms:modified>
</cp:coreProperties>
</file>